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447" r:id="rId10"/>
    <p:sldId id="477" r:id="rId11"/>
    <p:sldId id="451" r:id="rId12"/>
    <p:sldId id="453" r:id="rId13"/>
    <p:sldId id="457" r:id="rId14"/>
    <p:sldId id="472" r:id="rId15"/>
    <p:sldId id="473" r:id="rId16"/>
    <p:sldId id="458" r:id="rId17"/>
    <p:sldId id="463" r:id="rId18"/>
    <p:sldId id="465" r:id="rId19"/>
    <p:sldId id="468" r:id="rId20"/>
    <p:sldId id="469" r:id="rId21"/>
    <p:sldId id="476" r:id="rId22"/>
    <p:sldId id="415" r:id="rId23"/>
    <p:sldId id="470" r:id="rId24"/>
    <p:sldId id="471" r:id="rId25"/>
    <p:sldId id="407" r:id="rId26"/>
    <p:sldId id="439" r:id="rId27"/>
    <p:sldId id="440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10-12T17:12:46.8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-392 2241 0,'0'-45'125,"0"1"-110,43 44 1,2 0 62,0 0-78,0 0 31,0 0 1,-45 44-32,45-44 31,-45 45-31,45-45 0,-45 45 31,45-45-31,-45 45 63,0 0-63,45-45 15,-45 45-15,0 0 16,0 0 31,0-2-16,-45-43-15,45 45-1,-45-45-15,0 0 16,45 45-16,-45-45 47,45 45-32,-45-45 1,45 45 0,-45-45-16,0 0 15,0 0 1,45 45-16,-43-45 15,-2 0 1,45 45 0,-45-45 77,90 0-14,0 0-64,-2 0 1,2 0-16,0 0 15,0 0-15,0 0 16,0 0-16,0 0 0,0 0 16,0 0-16,-1 0 15,1 0 1,0 0 15,0 0 63,0 0-78,0 0-1</inkml:trace>
  <inkml:trace contextRef="#ctx0" brushRef="#br0" timeOffset="1782.4">1624 2689 0,'0'-45'78,"45"45"-78,0 0 16,0 0-16,0 0 15,0 0 1,0 0 31,-2 0-31,-43 45-1,0 0-15,45-45 0,-45 45 16,0 0-1,45-45 1,-45 45 15,0 0-15,0-1 0,-45-44-1,45 45 1,-45-45-16,2 0 15,43 45-15,-45-45 16,0 0 0,0 0-1,0 0-15,0 45 16,0-45 0,90 0 93,0 0-109,0 0 16,0 0-16,0 0 0,0 0 15,-2 0-15,2 0 16,0 0-16,-45 45 109,0 0-93,0 0-1,0 0 1,0-2 0,0 2-1,0 0 1,-45-45-16,45 45 16,0 0-16,-45-45 15,2 0 1,43 45-16,-45-45 15,0 0 1,0 0 0,0 0-16,0 0 15,0 0-15,0 0 0,1 0 16,-1 0-16,45-45 0,-45 45 16,45-45-16,-45 45 0,45-45 0,-45 45 15,0 0-15,45-45 16,45 45 156,0 0-157,0 0 1,0 0 0,0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10-12T17:12:44.1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0,'0'45'234,"0"0"-218,0 0-16,0 0 16,0-1-16,0 1 15,0 0-15,0 0 16,0 0-16,45-45 0,-45 45 15,0 0 95,0 0-95,0-2-15,0 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10-12T17:12:50.2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539 0 0,'-45'0'16,"0"0"-16,0 0 31,0 0 0,0 0-31,45 45 16,-45-45-16,45 45 0,0 0 0,-44-45 16,44 44-16,-45-44 0,45 90 15,-45-90-15,45 45 0,-45-45 0,45 45 16,0 0-16,-45-45 0,45 45 0,0 0 16,-45-45-1,45 43 1,0 2 171,45-45-171,-45 45-16,45-45 16,0 0-16,0 0 15,0 0-15,-1 0 16,1 0-16,0 0 0,0 0 15,0 0 1,0 0-16,0 0 16,0 0-1,-2 0 1,2 0-16,0 0 0,0 0 16,-45-45-1,45 45-15,0 0 0,-90 0 235</inkml:trace>
  <inkml:trace contextRef="#ctx0" brushRef="#br0" timeOffset="1386.73">404 45 0,'0'45'187,"0"0"-187,0-1 16,0 1-16,0 0 0,0 0 15,0 0-15,0 0 16,0 0-16,0 0 16,0-2-16,0 2 15,0 0 63,0 0-62,0 0 0,0 0-16,0 0 15,0 0 17,0 0 14,0-1-30,0 1 0,0 0-16,0 0 15,0 0 17,0 0 77,0 0-93,0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8202F-F978-4695-B139-251757BC3CAF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C5473-A626-4075-87D9-95E879B5F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72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82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8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3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76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5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49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78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91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04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63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5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10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11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85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99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049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401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306B3-758E-40CC-A266-A3A90728A1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2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eg"/><Relationship Id="rId3" Type="http://schemas.openxmlformats.org/officeDocument/2006/relationships/image" Target="../media/image245.PNG"/><Relationship Id="rId7" Type="http://schemas.openxmlformats.org/officeDocument/2006/relationships/image" Target="../media/image2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1.png"/><Relationship Id="rId7" Type="http://schemas.openxmlformats.org/officeDocument/2006/relationships/image" Target="../media/image2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2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5" Type="http://schemas.openxmlformats.org/officeDocument/2006/relationships/image" Target="../media/image265.jpeg"/><Relationship Id="rId4" Type="http://schemas.openxmlformats.org/officeDocument/2006/relationships/image" Target="../media/image264.png"/><Relationship Id="rId9" Type="http://schemas.openxmlformats.org/officeDocument/2006/relationships/image" Target="../media/image2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91.jpe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96.jpe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jpe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8" Type="http://schemas.openxmlformats.org/officeDocument/2006/relationships/image" Target="../media/image38.png"/><Relationship Id="rId3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customXml" Target="../ink/ink1.xml"/><Relationship Id="rId18" Type="http://schemas.openxmlformats.org/officeDocument/2006/relationships/image" Target="../media/image345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12" Type="http://schemas.openxmlformats.org/officeDocument/2006/relationships/image" Target="../media/image342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5" Type="http://schemas.openxmlformats.org/officeDocument/2006/relationships/image" Target="../media/image335.png"/><Relationship Id="rId15" Type="http://schemas.openxmlformats.org/officeDocument/2006/relationships/customXml" Target="../ink/ink2.xml"/><Relationship Id="rId10" Type="http://schemas.openxmlformats.org/officeDocument/2006/relationships/image" Target="../media/image340.png"/><Relationship Id="rId19" Type="http://schemas.openxmlformats.org/officeDocument/2006/relationships/image" Target="../media/image324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4" Type="http://schemas.openxmlformats.org/officeDocument/2006/relationships/image" Target="../media/image34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8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1.png"/><Relationship Id="rId3" Type="http://schemas.openxmlformats.org/officeDocument/2006/relationships/image" Target="../media/image101.png"/><Relationship Id="rId21" Type="http://schemas.openxmlformats.org/officeDocument/2006/relationships/image" Target="../media/image9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0.png"/><Relationship Id="rId2" Type="http://schemas.openxmlformats.org/officeDocument/2006/relationships/image" Target="../media/image100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19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92.png"/><Relationship Id="rId27" Type="http://schemas.openxmlformats.org/officeDocument/2006/relationships/image" Target="../media/image122.png"/><Relationship Id="rId30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7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31" Type="http://schemas.openxmlformats.org/officeDocument/2006/relationships/image" Target="../media/image15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8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7" Type="http://schemas.openxmlformats.org/officeDocument/2006/relationships/image" Target="../media/image159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25.png"/><Relationship Id="rId2" Type="http://schemas.openxmlformats.org/officeDocument/2006/relationships/image" Target="../media/image155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5" Type="http://schemas.openxmlformats.org/officeDocument/2006/relationships/image" Target="../media/image157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" Type="http://schemas.openxmlformats.org/officeDocument/2006/relationships/image" Target="../media/image156.png"/><Relationship Id="rId9" Type="http://schemas.openxmlformats.org/officeDocument/2006/relationships/image" Target="../media/image131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8" Type="http://schemas.openxmlformats.org/officeDocument/2006/relationships/image" Target="../media/image160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90.png"/><Relationship Id="rId21" Type="http://schemas.openxmlformats.org/officeDocument/2006/relationships/image" Target="../media/image206.png"/><Relationship Id="rId7" Type="http://schemas.openxmlformats.org/officeDocument/2006/relationships/image" Target="../media/image193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9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25.png"/><Relationship Id="rId24" Type="http://schemas.openxmlformats.org/officeDocument/2006/relationships/image" Target="../media/image209.png"/><Relationship Id="rId5" Type="http://schemas.openxmlformats.org/officeDocument/2006/relationships/image" Target="../media/image191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6.png"/><Relationship Id="rId19" Type="http://schemas.openxmlformats.org/officeDocument/2006/relationships/image" Target="../media/image204.png"/><Relationship Id="rId4" Type="http://schemas.openxmlformats.org/officeDocument/2006/relationships/image" Target="../media/image1.png"/><Relationship Id="rId9" Type="http://schemas.openxmlformats.org/officeDocument/2006/relationships/image" Target="../media/image195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" Type="http://schemas.openxmlformats.org/officeDocument/2006/relationships/image" Target="../media/image25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44.png"/><Relationship Id="rId2" Type="http://schemas.openxmlformats.org/officeDocument/2006/relationships/image" Target="../media/image1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43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42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8" Type="http://schemas.openxmlformats.org/officeDocument/2006/relationships/image" Target="../media/image2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038" y="834708"/>
            <a:ext cx="16021304" cy="13598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27627" y="1965670"/>
            <a:ext cx="5876319" cy="6582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89079" y="7339679"/>
            <a:ext cx="5874934" cy="1797441"/>
            <a:chOff x="5789079" y="7339679"/>
            <a:chExt cx="5874934" cy="1797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079" y="7339679"/>
              <a:ext cx="5874934" cy="1797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3751" y="7339679"/>
            <a:ext cx="5376690" cy="1797441"/>
            <a:chOff x="11813751" y="7339679"/>
            <a:chExt cx="5376690" cy="17974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3751" y="7339679"/>
              <a:ext cx="5376690" cy="17974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13751" y="3340454"/>
            <a:ext cx="5376690" cy="3891885"/>
            <a:chOff x="11813751" y="3340454"/>
            <a:chExt cx="5376690" cy="38918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13751" y="3714953"/>
              <a:ext cx="5376690" cy="3517386"/>
              <a:chOff x="11813751" y="3714953"/>
              <a:chExt cx="5376690" cy="351738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13751" y="3714953"/>
                <a:ext cx="5376690" cy="351738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1013" y="3294078"/>
              <a:ext cx="3841789" cy="47197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949978" y="3872574"/>
              <a:ext cx="3670264" cy="2143434"/>
              <a:chOff x="11949978" y="3872574"/>
              <a:chExt cx="3670264" cy="214343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49978" y="3872574"/>
                <a:ext cx="3670264" cy="214343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042097" y="5238961"/>
              <a:ext cx="2953681" cy="1821955"/>
              <a:chOff x="14042097" y="5238961"/>
              <a:chExt cx="2953681" cy="18219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42097" y="5238961"/>
                <a:ext cx="2953681" cy="182195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30363" y="4893202"/>
              <a:ext cx="746428" cy="31348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57227" y="6560920"/>
              <a:ext cx="843351" cy="5455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75657" y="7448235"/>
            <a:ext cx="5005482" cy="16164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89079" y="3340454"/>
            <a:ext cx="5874934" cy="3921650"/>
            <a:chOff x="5789079" y="3340454"/>
            <a:chExt cx="5874934" cy="392165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89079" y="3744718"/>
              <a:ext cx="5874934" cy="3517386"/>
              <a:chOff x="5789079" y="3744718"/>
              <a:chExt cx="5874934" cy="35173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89079" y="3744718"/>
                <a:ext cx="5874934" cy="35173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6341" y="3294078"/>
              <a:ext cx="4291722" cy="47197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912477" y="3902339"/>
              <a:ext cx="3597993" cy="1720338"/>
              <a:chOff x="5912477" y="3902339"/>
              <a:chExt cx="3597993" cy="172033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12477" y="3902339"/>
                <a:ext cx="3597993" cy="172033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620151" y="3917220"/>
              <a:ext cx="1895050" cy="1065966"/>
              <a:chOff x="9620151" y="3917220"/>
              <a:chExt cx="1895050" cy="106596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620151" y="3917220"/>
                <a:ext cx="1895050" cy="106596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23629" y="4999849"/>
              <a:ext cx="843351" cy="343256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62921" y="5117752"/>
              <a:ext cx="843351" cy="34325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5912477" y="5741768"/>
              <a:ext cx="2537881" cy="1441600"/>
              <a:chOff x="5912477" y="5741768"/>
              <a:chExt cx="2537881" cy="1441600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5912477" y="5741768"/>
                <a:ext cx="1137881" cy="1417271"/>
                <a:chOff x="5912477" y="5741768"/>
                <a:chExt cx="1137881" cy="141727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5912477" y="5741768"/>
                  <a:ext cx="1137881" cy="1417271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7050358" y="5754797"/>
                <a:ext cx="1398828" cy="1423010"/>
                <a:chOff x="7050358" y="5754797"/>
                <a:chExt cx="1398828" cy="1423010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7050358" y="5754797"/>
                  <a:ext cx="1398828" cy="142301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16724" y="5717959"/>
              <a:ext cx="618704" cy="313485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620151" y="5436113"/>
              <a:ext cx="1895050" cy="1669449"/>
              <a:chOff x="9620151" y="5436113"/>
              <a:chExt cx="1895050" cy="166944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620151" y="5436113"/>
                <a:ext cx="1895050" cy="1669449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48655" y="6838698"/>
              <a:ext cx="843351" cy="34325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50982" y="7654686"/>
            <a:ext cx="5575063" cy="126113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624801" y="9702858"/>
            <a:ext cx="2122340" cy="38960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95273" y="2319266"/>
            <a:ext cx="6242133" cy="888063"/>
            <a:chOff x="1095273" y="2319266"/>
            <a:chExt cx="6242133" cy="88806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0038" y="2224030"/>
              <a:ext cx="1100904" cy="1084799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34810" y="2493118"/>
              <a:ext cx="2681243" cy="61247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5273" y="3744718"/>
            <a:ext cx="4499476" cy="3517386"/>
            <a:chOff x="1095273" y="3744718"/>
            <a:chExt cx="4499476" cy="35173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5273" y="3744718"/>
              <a:ext cx="4499476" cy="351738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62538" y="3294081"/>
            <a:ext cx="3803589" cy="47197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95273" y="7339679"/>
            <a:ext cx="4499476" cy="1797441"/>
            <a:chOff x="1095273" y="7339679"/>
            <a:chExt cx="4499476" cy="179744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95273" y="7339679"/>
              <a:ext cx="4499476" cy="17974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03034" y="3945499"/>
            <a:ext cx="3283956" cy="3086330"/>
            <a:chOff x="1703034" y="3945499"/>
            <a:chExt cx="3283956" cy="308633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03034" y="3945499"/>
              <a:ext cx="3283956" cy="308633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57182" y="7655610"/>
            <a:ext cx="4446263" cy="1261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B9FB6A-7CEA-41A8-9085-6234F5D428EF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502553-2306-F75D-218D-7F043D709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5" y="1314590"/>
            <a:ext cx="6061938" cy="50565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8875B4-19E0-4ED4-3B4A-A6CA4FE9BB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2115" y="1388638"/>
            <a:ext cx="4568000" cy="51175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D4B9C1-B243-AE89-F08F-E7CF4760B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373" y="1385211"/>
            <a:ext cx="6365924" cy="51175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BA2EEE-1ECE-598A-CA60-6CAD6EBBD76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31" y="5942966"/>
            <a:ext cx="4973594" cy="4087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A77B85-282A-C915-A80D-37F37260A5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373" y="6663083"/>
            <a:ext cx="3367094" cy="33670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BC6682-D050-6B69-4DB9-7A78DFD88EE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351" y="6663083"/>
            <a:ext cx="3367095" cy="33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3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B9FB6A-7CEA-41A8-9085-6234F5D428EF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345FD6-64F5-F905-C954-B7BDFBA28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782" y="1339606"/>
            <a:ext cx="5689841" cy="47555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633A2B-E1B7-EA06-064F-8F0B33EE0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98" y="6293201"/>
            <a:ext cx="7808523" cy="37880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3A82B0-9A9C-D724-D930-39E85E864B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3" y="6259952"/>
            <a:ext cx="5446413" cy="3788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5B7514-369A-90B4-1904-955DF9EF711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99" y="1389638"/>
            <a:ext cx="5654237" cy="47555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A25D1F-3AAE-8A3A-5B86-CC421AC03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807" y="7618955"/>
            <a:ext cx="2429019" cy="24290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0A6FAB-A92B-2413-5269-7206E9C48A8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64" y="6293201"/>
            <a:ext cx="2427807" cy="2427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502553-2306-F75D-218D-7F043D70915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2" y="1548398"/>
            <a:ext cx="5450790" cy="454675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35062" y="1528229"/>
            <a:ext cx="5450789" cy="4567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TextBox 2"/>
          <p:cNvSpPr txBox="1"/>
          <p:nvPr/>
        </p:nvSpPr>
        <p:spPr>
          <a:xfrm>
            <a:off x="5095636" y="1598868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281913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B9FB6A-7CEA-41A8-9085-6234F5D428EF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F535C-41D7-20C8-3AFA-B3D1EBB703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3" y="1315405"/>
            <a:ext cx="5777612" cy="4509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658D0D-D091-F2A5-6539-55EA2F3744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97" y="1355269"/>
            <a:ext cx="5692176" cy="4469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BA268B-DBB4-C9AB-190D-6E7DB4DFB7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206" y="1355269"/>
            <a:ext cx="5717562" cy="44699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1EF7F3-D2A8-F1D0-FF66-393769FDD69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16" y="5504528"/>
            <a:ext cx="5419961" cy="42820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EC4132-B851-F6B4-38A0-1CB6A8E3C05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05" y="7080423"/>
            <a:ext cx="2706129" cy="27061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DB20DA-C489-00C2-702A-6D345F46F33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242" y="7080422"/>
            <a:ext cx="2706128" cy="27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1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B9FB6A-7CEA-41A8-9085-6234F5D428EF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E3BFAE-144C-7AF9-40F2-E48263DD28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32" y="1417052"/>
            <a:ext cx="5901411" cy="44898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30D978-4104-9112-CA7F-3F32DC4F22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84" y="1397543"/>
            <a:ext cx="5960399" cy="45288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556954-099E-AD18-DC2D-5F55F5EAE6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60" y="6012301"/>
            <a:ext cx="2341988" cy="23419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0C98F3-8FCF-761F-A28F-4578052BAE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67" y="7656232"/>
            <a:ext cx="2465174" cy="24651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DD620A-1801-D8C5-3201-20C8863F7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900" y="5592578"/>
            <a:ext cx="6352121" cy="4528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48097F-C7AE-1510-0397-B232C658AE5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49" y="5666926"/>
            <a:ext cx="5831892" cy="4528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658D0D-D091-F2A5-6539-55EA2F3744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3" y="1417052"/>
            <a:ext cx="5411949" cy="424987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41760" y="1444890"/>
            <a:ext cx="5396933" cy="4222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TextBox 19"/>
          <p:cNvSpPr txBox="1"/>
          <p:nvPr/>
        </p:nvSpPr>
        <p:spPr>
          <a:xfrm>
            <a:off x="5102333" y="1515530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266409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B9FB6A-7CEA-41A8-9085-6234F5D428EF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572B23-E8FB-3F67-39FD-792265B8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263" y="7253899"/>
            <a:ext cx="4252632" cy="2551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3BA8E8-EA35-8C0A-0F76-DB3E82399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575" y="6122864"/>
            <a:ext cx="4252632" cy="25515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9918CF9-F9E7-DDC2-3B5C-7F0EB0730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64" t="-1439" r="15147" b="9543"/>
          <a:stretch/>
        </p:blipFill>
        <p:spPr>
          <a:xfrm>
            <a:off x="5169638" y="6147554"/>
            <a:ext cx="4572395" cy="39009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C5CC33C-5A70-4DA4-C63B-566FF63F3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906" y="1355701"/>
            <a:ext cx="5610113" cy="451846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7C4C0E7-81E8-A842-DA63-25F52E85A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9232" y="1355700"/>
            <a:ext cx="5280390" cy="45007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BB0963-5654-47A1-6C05-D35471B66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06" y="6074663"/>
            <a:ext cx="4385990" cy="40467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658D0D-D091-F2A5-6539-55EA2F3744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3" y="1417052"/>
            <a:ext cx="5411949" cy="424987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41760" y="1444890"/>
            <a:ext cx="5396933" cy="4222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/>
          <p:cNvSpPr txBox="1"/>
          <p:nvPr/>
        </p:nvSpPr>
        <p:spPr>
          <a:xfrm>
            <a:off x="5102333" y="1515530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42840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B9FB6A-7CEA-41A8-9085-6234F5D428EF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97212F-34BB-8DB6-5DE6-18CC43DC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270" y="7556681"/>
            <a:ext cx="3691869" cy="22151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9C0500-6179-D042-3E39-33DB022C4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12" t="1610" r="17059" b="5228"/>
          <a:stretch/>
        </p:blipFill>
        <p:spPr>
          <a:xfrm>
            <a:off x="5099834" y="6145928"/>
            <a:ext cx="4419563" cy="37948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72C322-42C4-C804-F332-0E8B1AC53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284" y="1314590"/>
            <a:ext cx="5922255" cy="46197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5D49D5-EABC-58D3-4F7F-A5504F880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45" y="1352276"/>
            <a:ext cx="4871016" cy="4534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720259-DF7E-0B50-5346-0587B994A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72" y="5702698"/>
            <a:ext cx="4030614" cy="4228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222D5E-48C9-41EF-0466-59F6F5F86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9044" y="6277672"/>
            <a:ext cx="3691868" cy="22151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658D0D-D091-F2A5-6539-55EA2F3744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3" y="1417052"/>
            <a:ext cx="5411949" cy="424987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41760" y="1444890"/>
            <a:ext cx="5396933" cy="4222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/>
          <p:cNvSpPr txBox="1"/>
          <p:nvPr/>
        </p:nvSpPr>
        <p:spPr>
          <a:xfrm>
            <a:off x="5102333" y="1515530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14779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8300BE-C495-E67F-843D-40FD68E6F093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원본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48" y="6077128"/>
            <a:ext cx="4659366" cy="4011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907" y="1523573"/>
            <a:ext cx="4659365" cy="446380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7347" y="5964955"/>
            <a:ext cx="4568385" cy="41237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7347" y="1501149"/>
            <a:ext cx="4568385" cy="44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75" y="6700037"/>
            <a:ext cx="4949193" cy="34263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4" y="6352936"/>
            <a:ext cx="4949193" cy="34263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761" y="1536422"/>
            <a:ext cx="4827288" cy="49471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8300BE-C495-E67F-843D-40FD68E6F093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1607" y="1586806"/>
            <a:ext cx="4193616" cy="44408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1607" y="5408489"/>
            <a:ext cx="4193616" cy="43708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623" y="1536422"/>
            <a:ext cx="4659365" cy="44638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66623" y="1577548"/>
            <a:ext cx="4659365" cy="4422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/>
          <p:cNvSpPr txBox="1"/>
          <p:nvPr/>
        </p:nvSpPr>
        <p:spPr>
          <a:xfrm>
            <a:off x="5489629" y="1648188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13701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33" y="7124401"/>
            <a:ext cx="3977055" cy="28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647" y="7162811"/>
            <a:ext cx="3977055" cy="2760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7049" y="7190329"/>
            <a:ext cx="3992751" cy="27713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141" y="1705641"/>
            <a:ext cx="6107472" cy="4780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872" y="5916426"/>
            <a:ext cx="4229376" cy="35319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8300BE-C495-E67F-843D-40FD68E6F093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872" y="1705641"/>
            <a:ext cx="4229376" cy="42107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8227" y="1883589"/>
            <a:ext cx="4568385" cy="44025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28228" y="1901489"/>
            <a:ext cx="4546061" cy="4384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/>
          <p:cNvSpPr txBox="1"/>
          <p:nvPr/>
        </p:nvSpPr>
        <p:spPr>
          <a:xfrm>
            <a:off x="5337929" y="1972128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413321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8300BE-C495-E67F-843D-40FD68E6F093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27" y="6925932"/>
            <a:ext cx="4367016" cy="30233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5" y="6925932"/>
            <a:ext cx="4367018" cy="30233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174" y="1536991"/>
            <a:ext cx="5063876" cy="57730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2294" y="1680758"/>
            <a:ext cx="3859856" cy="38520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2294" y="5545241"/>
            <a:ext cx="3859856" cy="41643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623" y="1536422"/>
            <a:ext cx="4659365" cy="44638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566623" y="1577548"/>
            <a:ext cx="4659365" cy="4422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TextBox 19"/>
          <p:cNvSpPr txBox="1"/>
          <p:nvPr/>
        </p:nvSpPr>
        <p:spPr>
          <a:xfrm>
            <a:off x="5489629" y="1648188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105458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8620" y="1145944"/>
            <a:ext cx="4364186" cy="6124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3858" y="1701715"/>
            <a:ext cx="4453940" cy="401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421" y="876867"/>
            <a:ext cx="1129476" cy="10848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173" y="2944086"/>
            <a:ext cx="2846715" cy="2338373"/>
            <a:chOff x="1825173" y="2944086"/>
            <a:chExt cx="2846715" cy="23383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5173" y="2944086"/>
              <a:ext cx="2846715" cy="23383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750" y="2886782"/>
            <a:ext cx="1110844" cy="5277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055" y="3335121"/>
            <a:ext cx="1015264" cy="4368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2829" y="2886782"/>
            <a:ext cx="1110844" cy="5277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73134" y="3335125"/>
            <a:ext cx="899587" cy="7415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71069" y="3003072"/>
            <a:ext cx="2857502" cy="2344237"/>
            <a:chOff x="6371069" y="3003072"/>
            <a:chExt cx="2857502" cy="23442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1069" y="3003072"/>
              <a:ext cx="2857502" cy="23442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14249" y="3130424"/>
            <a:ext cx="2845678" cy="2219535"/>
            <a:chOff x="10714249" y="3130424"/>
            <a:chExt cx="2845678" cy="22195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14249" y="3130424"/>
              <a:ext cx="2845678" cy="22195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19382" y="2808020"/>
            <a:ext cx="1110844" cy="5277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76406" y="3182734"/>
            <a:ext cx="952768" cy="7415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466" y="2634067"/>
            <a:ext cx="12830224" cy="35201"/>
            <a:chOff x="1207466" y="2634067"/>
            <a:chExt cx="12830224" cy="352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7466" y="2634067"/>
              <a:ext cx="12830224" cy="352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1875" y="2530711"/>
            <a:ext cx="238225" cy="238225"/>
            <a:chOff x="1061875" y="2530711"/>
            <a:chExt cx="238225" cy="2382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875" y="2530711"/>
              <a:ext cx="238225" cy="2382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51510" y="2539164"/>
            <a:ext cx="234801" cy="234801"/>
            <a:chOff x="5451510" y="2539164"/>
            <a:chExt cx="234801" cy="2348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51510" y="2539164"/>
              <a:ext cx="234801" cy="2348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06204" y="2539164"/>
            <a:ext cx="234801" cy="234801"/>
            <a:chOff x="9806204" y="2539164"/>
            <a:chExt cx="234801" cy="2348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06204" y="2539164"/>
              <a:ext cx="234801" cy="23480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12572" y="2818325"/>
            <a:ext cx="1110844" cy="52776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69620" y="3193039"/>
            <a:ext cx="952768" cy="10463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37672" y="2549318"/>
            <a:ext cx="234801" cy="234801"/>
            <a:chOff x="14037672" y="2549318"/>
            <a:chExt cx="234801" cy="23480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37672" y="2549318"/>
              <a:ext cx="234801" cy="2348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41499" y="6673014"/>
            <a:ext cx="6319909" cy="2411946"/>
            <a:chOff x="10941499" y="6673014"/>
            <a:chExt cx="6319909" cy="24119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41499" y="6673014"/>
              <a:ext cx="6319909" cy="24119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62723" y="2530711"/>
            <a:ext cx="2429723" cy="1892418"/>
            <a:chOff x="15062723" y="2530711"/>
            <a:chExt cx="2429723" cy="18924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62723" y="2530711"/>
              <a:ext cx="2429723" cy="18924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62723" y="4523169"/>
            <a:ext cx="2340197" cy="1919755"/>
            <a:chOff x="15062723" y="4523169"/>
            <a:chExt cx="2340197" cy="191975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62723" y="4523169"/>
              <a:ext cx="2340197" cy="19197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519799" y="4962619"/>
            <a:ext cx="1328142" cy="35714"/>
            <a:chOff x="13519799" y="4962619"/>
            <a:chExt cx="1328142" cy="3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3519799" y="4962619"/>
              <a:ext cx="1328142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04064" y="5585494"/>
            <a:ext cx="8508856" cy="35201"/>
            <a:chOff x="5704064" y="5585494"/>
            <a:chExt cx="8508856" cy="352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04064" y="5585494"/>
              <a:ext cx="8508856" cy="352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469280" y="5473735"/>
            <a:ext cx="234801" cy="234801"/>
            <a:chOff x="5469280" y="5473735"/>
            <a:chExt cx="234801" cy="23480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69280" y="5473735"/>
              <a:ext cx="234801" cy="23480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33888" y="5497084"/>
            <a:ext cx="234801" cy="234801"/>
            <a:chOff x="11933888" y="5497084"/>
            <a:chExt cx="234801" cy="23480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33888" y="5497084"/>
              <a:ext cx="234801" cy="23480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429297" y="5697254"/>
            <a:ext cx="1110854" cy="52776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586382" y="6071972"/>
            <a:ext cx="1537959" cy="43681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979944" y="5721525"/>
            <a:ext cx="1110844" cy="52776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232229" y="6106401"/>
            <a:ext cx="1360759" cy="40634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63061" y="2357808"/>
            <a:ext cx="1277054" cy="171429"/>
            <a:chOff x="1363061" y="2357808"/>
            <a:chExt cx="1277054" cy="17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3061" y="2357808"/>
              <a:ext cx="1277054" cy="17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05334" y="5749120"/>
            <a:ext cx="1135685" cy="171429"/>
            <a:chOff x="9005334" y="5749120"/>
            <a:chExt cx="1135685" cy="17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0800000">
              <a:off x="9005334" y="5749120"/>
              <a:ext cx="1135685" cy="171429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666061" y="2239643"/>
            <a:ext cx="1088863" cy="45113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843161" y="5608370"/>
            <a:ext cx="995168" cy="45113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224610" y="6721403"/>
            <a:ext cx="3172318" cy="2342442"/>
            <a:chOff x="5224610" y="6721403"/>
            <a:chExt cx="3172318" cy="234244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24610" y="6721403"/>
              <a:ext cx="3172318" cy="234244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452756" y="6712232"/>
            <a:ext cx="2333726" cy="2368963"/>
            <a:chOff x="8452756" y="6712232"/>
            <a:chExt cx="2333726" cy="236896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52756" y="6712232"/>
              <a:ext cx="2333726" cy="236896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825173" y="3660186"/>
            <a:ext cx="2846715" cy="1622273"/>
            <a:chOff x="1825173" y="3660186"/>
            <a:chExt cx="2846715" cy="16222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25173" y="3660186"/>
              <a:ext cx="2846715" cy="162227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848403" y="5424678"/>
            <a:ext cx="488744" cy="107143"/>
            <a:chOff x="2848403" y="5424678"/>
            <a:chExt cx="488744" cy="10714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7620000">
              <a:off x="2848403" y="5424678"/>
              <a:ext cx="488744" cy="107143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95789" y="5718369"/>
            <a:ext cx="1510349" cy="479511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70253" y="6085296"/>
            <a:ext cx="4095416" cy="314913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722670" y="8046434"/>
            <a:ext cx="2121111" cy="730219"/>
            <a:chOff x="2722670" y="8046434"/>
            <a:chExt cx="2121111" cy="730219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22670" y="8046434"/>
              <a:ext cx="2121111" cy="730219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624801" y="9702858"/>
            <a:ext cx="2122340" cy="3896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8300BE-C495-E67F-843D-40FD68E6F093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6" y="7057097"/>
            <a:ext cx="4315791" cy="29878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80" y="7011007"/>
            <a:ext cx="4382369" cy="30339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976" y="1656308"/>
            <a:ext cx="5614071" cy="52390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5051" y="1813946"/>
            <a:ext cx="4167812" cy="37778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5051" y="5607608"/>
            <a:ext cx="4167812" cy="35197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623" y="1536422"/>
            <a:ext cx="4659365" cy="446380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566623" y="1577548"/>
            <a:ext cx="4659365" cy="4422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/>
          <p:cNvSpPr txBox="1"/>
          <p:nvPr/>
        </p:nvSpPr>
        <p:spPr>
          <a:xfrm>
            <a:off x="5489629" y="1648188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39230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B9FB6A-7CEA-41A8-9085-6234F5D428EF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</a:t>
            </a:r>
            <a:endParaRPr lang="ko-KR" altLang="en-US" sz="2400" b="1" dirty="0">
              <a:solidFill>
                <a:srgbClr val="554F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763" y="1688784"/>
            <a:ext cx="5998190" cy="42032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124" y="1688784"/>
            <a:ext cx="8991713" cy="42032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037" y="5981810"/>
            <a:ext cx="7520930" cy="34945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583" y="5981810"/>
            <a:ext cx="7527834" cy="34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B9FB6A-7CEA-41A8-9085-6234F5D428EF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  <a:endParaRPr lang="ko-KR" altLang="en-US" sz="2400" b="1" dirty="0">
              <a:solidFill>
                <a:srgbClr val="554F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8574" y="1414217"/>
            <a:ext cx="106193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주름 강도가 다른 </a:t>
            </a:r>
            <a:r>
              <a:rPr lang="ko-KR" altLang="en-US" sz="2700" u="sng" dirty="0">
                <a:solidFill>
                  <a:srgbClr val="FF0000"/>
                </a:solidFill>
              </a:rPr>
              <a:t>깊게 파인</a:t>
            </a:r>
            <a:r>
              <a:rPr lang="en-US" altLang="ko-KR" sz="2700" u="sng" dirty="0">
                <a:solidFill>
                  <a:srgbClr val="FF0000"/>
                </a:solidFill>
              </a:rPr>
              <a:t> </a:t>
            </a:r>
            <a:r>
              <a:rPr lang="ko-KR" altLang="en-US" sz="2700" u="sng" dirty="0">
                <a:solidFill>
                  <a:srgbClr val="FF0000"/>
                </a:solidFill>
              </a:rPr>
              <a:t>선과 </a:t>
            </a:r>
            <a:r>
              <a:rPr lang="ko-KR" altLang="en-US" sz="2700" u="sng" dirty="0">
                <a:solidFill>
                  <a:schemeClr val="accent2"/>
                </a:solidFill>
              </a:rPr>
              <a:t>얇게 파인 선 </a:t>
            </a:r>
            <a:r>
              <a:rPr lang="ko-KR" altLang="en-US" sz="2700" dirty="0"/>
              <a:t>둘 다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238575" y="2034537"/>
            <a:ext cx="6054215" cy="42735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6697" r="26734"/>
          <a:stretch/>
        </p:blipFill>
        <p:spPr>
          <a:xfrm>
            <a:off x="13445014" y="2034538"/>
            <a:ext cx="4222376" cy="4273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136" y="6587737"/>
            <a:ext cx="7475465" cy="34945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018" y="6587735"/>
            <a:ext cx="7509171" cy="3494573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349172" y="2730705"/>
            <a:ext cx="1993050" cy="9943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타원 17"/>
          <p:cNvSpPr/>
          <p:nvPr/>
        </p:nvSpPr>
        <p:spPr>
          <a:xfrm rot="21433971">
            <a:off x="8367344" y="3754119"/>
            <a:ext cx="1232183" cy="10861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extBox 21"/>
          <p:cNvSpPr txBox="1"/>
          <p:nvPr/>
        </p:nvSpPr>
        <p:spPr>
          <a:xfrm>
            <a:off x="7238573" y="2112428"/>
            <a:ext cx="4925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/>
              <a:t>결과</a:t>
            </a:r>
            <a:endParaRPr lang="ko-KR" altLang="en-US" sz="27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l="24141" r="27351"/>
          <a:stretch/>
        </p:blipFill>
        <p:spPr>
          <a:xfrm>
            <a:off x="1318967" y="1777218"/>
            <a:ext cx="4503687" cy="434011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18966" y="1777219"/>
            <a:ext cx="4503689" cy="4340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TextBox 19"/>
          <p:cNvSpPr txBox="1"/>
          <p:nvPr/>
        </p:nvSpPr>
        <p:spPr>
          <a:xfrm>
            <a:off x="4982110" y="1826787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135018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8300BE-C495-E67F-843D-40FD68E6F093}"/>
              </a:ext>
            </a:extLst>
          </p:cNvPr>
          <p:cNvSpPr txBox="1"/>
          <p:nvPr/>
        </p:nvSpPr>
        <p:spPr>
          <a:xfrm>
            <a:off x="414047" y="165596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테스트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20" y="6669713"/>
            <a:ext cx="4542710" cy="32066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1" y="6669713"/>
            <a:ext cx="4542711" cy="32066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191" y="1580411"/>
            <a:ext cx="5424032" cy="54915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3037" y="1580411"/>
            <a:ext cx="3958068" cy="39166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3037" y="5770850"/>
            <a:ext cx="3958068" cy="41054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rcRect l="24141" r="27351"/>
          <a:stretch/>
        </p:blipFill>
        <p:spPr>
          <a:xfrm>
            <a:off x="1318967" y="1777218"/>
            <a:ext cx="4503687" cy="434011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18966" y="1777219"/>
            <a:ext cx="4503689" cy="4340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/>
          <p:cNvSpPr txBox="1"/>
          <p:nvPr/>
        </p:nvSpPr>
        <p:spPr>
          <a:xfrm>
            <a:off x="4982110" y="1826787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35438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8300BE-C495-E67F-843D-40FD68E6F093}"/>
              </a:ext>
            </a:extLst>
          </p:cNvPr>
          <p:cNvSpPr txBox="1"/>
          <p:nvPr/>
        </p:nvSpPr>
        <p:spPr>
          <a:xfrm>
            <a:off x="414047" y="165596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테스트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6372233"/>
            <a:ext cx="5070704" cy="35793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25" y="6399852"/>
            <a:ext cx="5031575" cy="35517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203" y="1510448"/>
            <a:ext cx="5829192" cy="54660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5970" y="5664986"/>
            <a:ext cx="4028193" cy="40281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6710" y="1510448"/>
            <a:ext cx="4028193" cy="41545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l="24141" r="27351"/>
          <a:stretch/>
        </p:blipFill>
        <p:spPr>
          <a:xfrm>
            <a:off x="1318967" y="1777218"/>
            <a:ext cx="4503687" cy="434011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318966" y="1777219"/>
            <a:ext cx="4503689" cy="4340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TextBox 19"/>
          <p:cNvSpPr txBox="1"/>
          <p:nvPr/>
        </p:nvSpPr>
        <p:spPr>
          <a:xfrm>
            <a:off x="4982110" y="1826787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367998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B9FB6A-7CEA-41A8-9085-6234F5D428EF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68" y="2732908"/>
            <a:ext cx="7521438" cy="55026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303" y="2732908"/>
            <a:ext cx="7520354" cy="55026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0345" y="1375373"/>
            <a:ext cx="3094650" cy="2657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5750" y="7208348"/>
            <a:ext cx="3320574" cy="2601753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0576378" y="3406771"/>
            <a:ext cx="2132972" cy="2032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2709349" y="5439164"/>
            <a:ext cx="2549702" cy="1952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51FB49-B20D-A18E-7965-E624A3A1CC4B}"/>
              </a:ext>
            </a:extLst>
          </p:cNvPr>
          <p:cNvSpPr txBox="1"/>
          <p:nvPr/>
        </p:nvSpPr>
        <p:spPr>
          <a:xfrm>
            <a:off x="513896" y="8508163"/>
            <a:ext cx="77379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/>
              <a:t>원본이미지</a:t>
            </a:r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9921E5-07C2-2E42-A514-5BEF9FB49D58}"/>
              </a:ext>
            </a:extLst>
          </p:cNvPr>
          <p:cNvSpPr txBox="1"/>
          <p:nvPr/>
        </p:nvSpPr>
        <p:spPr>
          <a:xfrm>
            <a:off x="8611304" y="8508163"/>
            <a:ext cx="57749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9609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406" y="1597306"/>
            <a:ext cx="2553903" cy="21240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98" y="1588570"/>
            <a:ext cx="2737307" cy="21252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010" y="1588570"/>
            <a:ext cx="2504154" cy="2125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630" y="4085658"/>
            <a:ext cx="7994658" cy="49765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52" y="4081170"/>
            <a:ext cx="7737911" cy="49809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684866" y="3213248"/>
            <a:ext cx="66526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Line:0 bulge:0 color_deep:50</a:t>
            </a:r>
            <a:endParaRPr lang="ko-KR" altLang="en-US" sz="2700" dirty="0"/>
          </a:p>
        </p:txBody>
      </p:sp>
      <p:sp>
        <p:nvSpPr>
          <p:cNvPr id="23" name="TextBox 22"/>
          <p:cNvSpPr txBox="1"/>
          <p:nvPr/>
        </p:nvSpPr>
        <p:spPr>
          <a:xfrm>
            <a:off x="1076152" y="9237655"/>
            <a:ext cx="77379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/>
              <a:t>Color</a:t>
            </a:r>
            <a:r>
              <a:rPr lang="ko-KR" altLang="en-US" sz="2700" dirty="0"/>
              <a:t> </a:t>
            </a:r>
            <a:r>
              <a:rPr lang="en-US" altLang="ko-KR" sz="2700" dirty="0"/>
              <a:t>Texture</a:t>
            </a:r>
            <a:r>
              <a:rPr lang="ko-KR" altLang="en-US" sz="2700" dirty="0"/>
              <a:t> 적용 </a:t>
            </a:r>
            <a:r>
              <a:rPr lang="en-US" altLang="ko-KR" sz="2700" dirty="0"/>
              <a:t>X</a:t>
            </a:r>
            <a:r>
              <a:rPr lang="ko-KR" altLang="en-US" sz="2700" dirty="0"/>
              <a:t> 모델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73630" y="9144989"/>
            <a:ext cx="79946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/>
              <a:t>Color</a:t>
            </a:r>
            <a:r>
              <a:rPr lang="ko-KR" altLang="en-US" sz="2700" dirty="0"/>
              <a:t> </a:t>
            </a:r>
            <a:r>
              <a:rPr lang="en-US" altLang="ko-KR" sz="2700" dirty="0"/>
              <a:t>Texture</a:t>
            </a:r>
            <a:r>
              <a:rPr lang="ko-KR" altLang="en-US" sz="2700" dirty="0"/>
              <a:t> 적용 </a:t>
            </a:r>
            <a:r>
              <a:rPr lang="en-US" altLang="ko-KR" sz="2700" dirty="0"/>
              <a:t>O </a:t>
            </a:r>
            <a:r>
              <a:rPr lang="ko-KR" altLang="en-US" sz="2700" dirty="0"/>
              <a:t>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300BE-C495-E67F-843D-40FD68E6F093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78595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2667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7710" y="30212"/>
            <a:ext cx="438582" cy="2773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Part 1</a:t>
            </a:r>
            <a:endParaRPr lang="ko-KR" altLang="en-US" sz="165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B88034-01F8-45AD-A12B-B0F7A9BDA3C3}"/>
              </a:ext>
            </a:extLst>
          </p:cNvPr>
          <p:cNvCxnSpPr>
            <a:cxnSpLocks/>
          </p:cNvCxnSpPr>
          <p:nvPr/>
        </p:nvCxnSpPr>
        <p:spPr>
          <a:xfrm>
            <a:off x="130380" y="1224840"/>
            <a:ext cx="18157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18" y="3132263"/>
            <a:ext cx="2336649" cy="19011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15" y="3132264"/>
            <a:ext cx="2421521" cy="18456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283" y="3132263"/>
            <a:ext cx="2300780" cy="1901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855" y="5588927"/>
            <a:ext cx="6258444" cy="44040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15" y="5230961"/>
            <a:ext cx="2888736" cy="192281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3934" y="1600459"/>
            <a:ext cx="2408529" cy="19011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2457" y="1598926"/>
            <a:ext cx="2357106" cy="190268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79559" y="1598926"/>
            <a:ext cx="2192883" cy="19026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4459" y="3821768"/>
            <a:ext cx="6426483" cy="44040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9190" y="3821768"/>
            <a:ext cx="2838042" cy="19228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514459" y="8275785"/>
            <a:ext cx="665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1: Line:0 color_deep:30</a:t>
            </a:r>
          </a:p>
          <a:p>
            <a:r>
              <a:rPr lang="en-US" altLang="ko-KR" sz="2400" dirty="0"/>
              <a:t>2: Line:0 color_deep:30</a:t>
            </a:r>
          </a:p>
          <a:p>
            <a:r>
              <a:rPr lang="en-US" altLang="ko-KR" sz="2400" dirty="0"/>
              <a:t>3: Line:1 color_deep:30</a:t>
            </a:r>
          </a:p>
          <a:p>
            <a:r>
              <a:rPr lang="en-US" altLang="ko-KR" sz="2400" dirty="0"/>
              <a:t>4: Line:2 bulge:50 color_deep:30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잉크 16"/>
              <p14:cNvContentPartPr/>
              <p14:nvPr/>
            </p14:nvContentPartPr>
            <p14:xfrm>
              <a:off x="10977756" y="3130730"/>
              <a:ext cx="899100" cy="500580"/>
            </p14:xfrm>
          </p:contentPart>
        </mc:Choice>
        <mc:Fallback>
          <p:pic>
            <p:nvPicPr>
              <p:cNvPr id="17" name="잉크 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65874" y="3118846"/>
                <a:ext cx="922865" cy="524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잉크 31"/>
              <p14:cNvContentPartPr/>
              <p14:nvPr/>
            </p14:nvContentPartPr>
            <p14:xfrm>
              <a:off x="11231016" y="1968650"/>
              <a:ext cx="17820" cy="226260"/>
            </p14:xfrm>
          </p:contentPart>
        </mc:Choice>
        <mc:Fallback>
          <p:pic>
            <p:nvPicPr>
              <p:cNvPr id="32" name="잉크 3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19255" y="1956761"/>
                <a:ext cx="41342" cy="250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3" name="잉크 32"/>
              <p14:cNvContentPartPr/>
              <p14:nvPr/>
            </p14:nvContentPartPr>
            <p14:xfrm>
              <a:off x="12715476" y="2533490"/>
              <a:ext cx="308340" cy="452520"/>
            </p14:xfrm>
          </p:contentPart>
        </mc:Choice>
        <mc:Fallback>
          <p:pic>
            <p:nvPicPr>
              <p:cNvPr id="33" name="잉크 3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03575" y="2521610"/>
                <a:ext cx="332142" cy="476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C4938D-C15F-F522-BEDB-0A71A588708B}"/>
              </a:ext>
            </a:extLst>
          </p:cNvPr>
          <p:cNvSpPr txBox="1"/>
          <p:nvPr/>
        </p:nvSpPr>
        <p:spPr>
          <a:xfrm>
            <a:off x="414047" y="165596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4717FF-DA09-8C3B-D7EA-7ACE52F1BFF0}"/>
              </a:ext>
            </a:extLst>
          </p:cNvPr>
          <p:cNvCxnSpPr/>
          <p:nvPr/>
        </p:nvCxnSpPr>
        <p:spPr>
          <a:xfrm>
            <a:off x="8790705" y="1536026"/>
            <a:ext cx="0" cy="81058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08451" y="329789"/>
            <a:ext cx="3630695" cy="2604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64269" y="5039612"/>
            <a:ext cx="44348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700" dirty="0"/>
              <a:t>Line:1 bulge:30 color_deep:20</a:t>
            </a:r>
            <a:endParaRPr lang="ko-KR" altLang="en-US" sz="2700" dirty="0"/>
          </a:p>
        </p:txBody>
      </p:sp>
      <p:sp>
        <p:nvSpPr>
          <p:cNvPr id="29" name="직사각형 28"/>
          <p:cNvSpPr/>
          <p:nvPr/>
        </p:nvSpPr>
        <p:spPr>
          <a:xfrm>
            <a:off x="4688671" y="382886"/>
            <a:ext cx="3655280" cy="2551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TextBox 29"/>
          <p:cNvSpPr txBox="1"/>
          <p:nvPr/>
        </p:nvSpPr>
        <p:spPr>
          <a:xfrm>
            <a:off x="7503406" y="432453"/>
            <a:ext cx="131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22747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8620" y="1120211"/>
            <a:ext cx="6332253" cy="6582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3858" y="1701715"/>
            <a:ext cx="6542178" cy="401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421" y="876869"/>
            <a:ext cx="1129476" cy="10848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48558" y="2668378"/>
            <a:ext cx="2327012" cy="2934365"/>
            <a:chOff x="14248558" y="2668378"/>
            <a:chExt cx="2327012" cy="29343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48558" y="2668378"/>
              <a:ext cx="2327012" cy="2934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48558" y="5659886"/>
            <a:ext cx="2316418" cy="2934365"/>
            <a:chOff x="14248558" y="5659886"/>
            <a:chExt cx="2316418" cy="29343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48558" y="5659886"/>
              <a:ext cx="2316418" cy="2934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23042" y="2962228"/>
            <a:ext cx="6485842" cy="5506162"/>
            <a:chOff x="7323042" y="2962228"/>
            <a:chExt cx="6485842" cy="55061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3042" y="2962228"/>
              <a:ext cx="6485842" cy="55061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75619" y="7087966"/>
            <a:ext cx="442316" cy="7871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68305" y="5450086"/>
            <a:ext cx="450868" cy="7273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62068" y="3258818"/>
            <a:ext cx="428078" cy="7992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7135" y="4718596"/>
            <a:ext cx="1931596" cy="5555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89446" y="3608050"/>
            <a:ext cx="1177767" cy="1177767"/>
            <a:chOff x="10889446" y="3608050"/>
            <a:chExt cx="1177767" cy="11777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89446" y="3608050"/>
              <a:ext cx="1177767" cy="11777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11322" y="4749189"/>
            <a:ext cx="2433332" cy="4887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30043" y="3998012"/>
            <a:ext cx="1109936" cy="838369"/>
            <a:chOff x="10030043" y="3998012"/>
            <a:chExt cx="1109936" cy="8383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300000">
              <a:off x="10030043" y="3998012"/>
              <a:ext cx="1109936" cy="83836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79239" y="7544458"/>
            <a:ext cx="1258149" cy="5518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37611" y="2099068"/>
            <a:ext cx="9027015" cy="89721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80286" y="1091896"/>
            <a:ext cx="4436359" cy="6450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05208" y="6985503"/>
            <a:ext cx="577184" cy="583423"/>
            <a:chOff x="9205208" y="6985503"/>
            <a:chExt cx="577184" cy="5834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05208" y="6985503"/>
              <a:ext cx="577184" cy="58342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03775" y="8681260"/>
            <a:ext cx="8888243" cy="6179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65891" y="1077726"/>
            <a:ext cx="2724550" cy="584133"/>
            <a:chOff x="14465891" y="1077726"/>
            <a:chExt cx="2724550" cy="5841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65891" y="1077726"/>
              <a:ext cx="2724550" cy="5841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72745" y="3246723"/>
            <a:ext cx="2724550" cy="584133"/>
            <a:chOff x="10672745" y="3246723"/>
            <a:chExt cx="2724550" cy="5841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72745" y="3246723"/>
              <a:ext cx="2724550" cy="5841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78329" y="3432966"/>
            <a:ext cx="200095" cy="202258"/>
            <a:chOff x="11478329" y="3432966"/>
            <a:chExt cx="200095" cy="2022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78329" y="3432966"/>
              <a:ext cx="200095" cy="2022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83139" y="3671881"/>
            <a:ext cx="200095" cy="202258"/>
            <a:chOff x="11483139" y="3671881"/>
            <a:chExt cx="200095" cy="2022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83139" y="3671881"/>
              <a:ext cx="200095" cy="2022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9346" y="8594251"/>
            <a:ext cx="288592" cy="291711"/>
            <a:chOff x="1539346" y="8594251"/>
            <a:chExt cx="288592" cy="29171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9346" y="8594251"/>
              <a:ext cx="288592" cy="291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9346" y="8957213"/>
            <a:ext cx="288592" cy="291711"/>
            <a:chOff x="1539346" y="8957213"/>
            <a:chExt cx="288592" cy="29171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9346" y="8957213"/>
              <a:ext cx="288592" cy="29171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19367" y="8967105"/>
            <a:ext cx="2608179" cy="30284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95762" y="8580658"/>
            <a:ext cx="1944207" cy="33332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27877" y="6241934"/>
            <a:ext cx="6245996" cy="86009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95273" y="3076255"/>
            <a:ext cx="6171429" cy="2962286"/>
            <a:chOff x="1095273" y="3076255"/>
            <a:chExt cx="6171429" cy="2962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5273" y="3076255"/>
              <a:ext cx="6171429" cy="296228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4648" y="2376214"/>
            <a:ext cx="3407071" cy="60728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2930" y="7102615"/>
            <a:ext cx="6178768" cy="86009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104763" y="7563024"/>
            <a:ext cx="853387" cy="51086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624801" y="9702858"/>
            <a:ext cx="2122340" cy="3896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0294" y="5188683"/>
            <a:ext cx="5279557" cy="3213401"/>
            <a:chOff x="6970294" y="5188683"/>
            <a:chExt cx="5279557" cy="32134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">
              <a:off x="6970294" y="5188683"/>
              <a:ext cx="5279557" cy="32134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4690" y="5666329"/>
            <a:ext cx="578179" cy="1835718"/>
            <a:chOff x="7994690" y="5666329"/>
            <a:chExt cx="578179" cy="18357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7994690" y="5666329"/>
              <a:ext cx="578179" cy="18357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4463" y="5694168"/>
            <a:ext cx="578179" cy="1835718"/>
            <a:chOff x="10174463" y="5694168"/>
            <a:chExt cx="578179" cy="18357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0174463" y="5694168"/>
              <a:ext cx="578179" cy="18357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8620" y="1120211"/>
            <a:ext cx="6977900" cy="6582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3858" y="1701715"/>
            <a:ext cx="8955806" cy="4012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421" y="875801"/>
            <a:ext cx="1148524" cy="10859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73794" y="5524955"/>
            <a:ext cx="2335499" cy="2913140"/>
            <a:chOff x="14373794" y="5524955"/>
            <a:chExt cx="2335499" cy="29131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3794" y="5524955"/>
              <a:ext cx="2335499" cy="29131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61510" y="2469553"/>
            <a:ext cx="2360066" cy="2913140"/>
            <a:chOff x="14361510" y="2469553"/>
            <a:chExt cx="2360066" cy="29131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61510" y="2469553"/>
              <a:ext cx="2360066" cy="29131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4449" y="4023746"/>
            <a:ext cx="2679464" cy="3333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7252" y="2106683"/>
            <a:ext cx="5626500" cy="6388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85548" y="8274079"/>
            <a:ext cx="7027606" cy="5833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53468" y="4976039"/>
            <a:ext cx="7165758" cy="4999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24372" y="6007861"/>
            <a:ext cx="1722980" cy="1205347"/>
            <a:chOff x="7524372" y="6007861"/>
            <a:chExt cx="1722980" cy="12053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700000">
              <a:off x="7524372" y="6007861"/>
              <a:ext cx="1722980" cy="12053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75927" y="8764814"/>
            <a:ext cx="12719815" cy="6179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60689" y="2719130"/>
            <a:ext cx="6171429" cy="1287263"/>
            <a:chOff x="7160689" y="2719130"/>
            <a:chExt cx="6171429" cy="12872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60689" y="2719130"/>
              <a:ext cx="6171429" cy="12872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34344" y="4917447"/>
            <a:ext cx="2970784" cy="1995923"/>
            <a:chOff x="2134344" y="4917447"/>
            <a:chExt cx="2970784" cy="19959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34344" y="4917447"/>
              <a:ext cx="2970784" cy="199592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6511" y="2418126"/>
            <a:ext cx="1867519" cy="6072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9563" y="7164540"/>
            <a:ext cx="5080206" cy="116465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01511" y="4023744"/>
            <a:ext cx="3840293" cy="3333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389556" y="3691788"/>
            <a:ext cx="288592" cy="291711"/>
            <a:chOff x="9389556" y="3691788"/>
            <a:chExt cx="288592" cy="29171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89556" y="3691788"/>
              <a:ext cx="288592" cy="291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89556" y="3216906"/>
            <a:ext cx="288592" cy="291711"/>
            <a:chOff x="9389556" y="3216906"/>
            <a:chExt cx="288592" cy="2917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89556" y="3216906"/>
              <a:ext cx="288592" cy="29171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23021" y="4372733"/>
            <a:ext cx="7300797" cy="77408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135917" y="7364327"/>
            <a:ext cx="288592" cy="291711"/>
            <a:chOff x="11135917" y="7364327"/>
            <a:chExt cx="288592" cy="29171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35917" y="7364327"/>
              <a:ext cx="288592" cy="291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08362" y="6518265"/>
            <a:ext cx="1722980" cy="1205347"/>
            <a:chOff x="10408362" y="6518265"/>
            <a:chExt cx="1722980" cy="12053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60000">
              <a:off x="10408362" y="6518265"/>
              <a:ext cx="1722980" cy="12053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706058" y="6166117"/>
            <a:ext cx="409780" cy="1719165"/>
            <a:chOff x="8706058" y="6166117"/>
            <a:chExt cx="409780" cy="17191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2700000">
              <a:off x="8706058" y="6166117"/>
              <a:ext cx="409780" cy="17191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075323" y="6626497"/>
            <a:ext cx="409780" cy="1719165"/>
            <a:chOff x="11075323" y="6626497"/>
            <a:chExt cx="409780" cy="171916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4740000">
              <a:off x="11075323" y="6626497"/>
              <a:ext cx="409780" cy="17191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73167" y="7364327"/>
            <a:ext cx="288592" cy="291711"/>
            <a:chOff x="8073167" y="7364327"/>
            <a:chExt cx="288592" cy="29171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73167" y="7364327"/>
              <a:ext cx="288592" cy="29171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50587" y="7364327"/>
            <a:ext cx="288592" cy="291711"/>
            <a:chOff x="10250587" y="7364327"/>
            <a:chExt cx="288592" cy="29171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50587" y="7364327"/>
              <a:ext cx="288592" cy="2917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92053" y="5415004"/>
            <a:ext cx="5436040" cy="2864494"/>
            <a:chOff x="6892053" y="5415004"/>
            <a:chExt cx="5436040" cy="286449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92053" y="5415004"/>
              <a:ext cx="5436040" cy="286449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96238" y="6705464"/>
            <a:ext cx="1984959" cy="64507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702284" y="3068714"/>
            <a:ext cx="4527638" cy="2019451"/>
            <a:chOff x="1702284" y="3068714"/>
            <a:chExt cx="4527638" cy="201945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02284" y="3068714"/>
              <a:ext cx="4527638" cy="201945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134344" y="5067559"/>
            <a:ext cx="1978279" cy="1129694"/>
            <a:chOff x="2134344" y="5067559"/>
            <a:chExt cx="1978279" cy="112969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34344" y="5067559"/>
              <a:ext cx="1978279" cy="11296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462951" y="3068714"/>
            <a:ext cx="863476" cy="857409"/>
            <a:chOff x="4462951" y="3068714"/>
            <a:chExt cx="863476" cy="85740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62951" y="3068714"/>
              <a:ext cx="863476" cy="857409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624801" y="9702858"/>
            <a:ext cx="2122340" cy="3896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35810" y="5157768"/>
            <a:ext cx="5431857" cy="1383246"/>
            <a:chOff x="12635810" y="5157768"/>
            <a:chExt cx="5431857" cy="1383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35810" y="5157768"/>
              <a:ext cx="5431857" cy="13832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28190" y="2997768"/>
            <a:ext cx="5431857" cy="1383246"/>
            <a:chOff x="12628190" y="2997768"/>
            <a:chExt cx="5431857" cy="1383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8190" y="2997768"/>
              <a:ext cx="5431857" cy="1383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421" y="879621"/>
            <a:ext cx="1110429" cy="1079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7192" y="1119277"/>
            <a:ext cx="6035634" cy="6666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30708" y="2940625"/>
            <a:ext cx="3242168" cy="2423003"/>
            <a:chOff x="4430708" y="2940625"/>
            <a:chExt cx="3242168" cy="24230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0708" y="2940625"/>
              <a:ext cx="3242168" cy="2423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6773" y="5898063"/>
            <a:ext cx="5915410" cy="1732137"/>
            <a:chOff x="1486773" y="5898063"/>
            <a:chExt cx="5915410" cy="17321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6773" y="5898063"/>
              <a:ext cx="5915410" cy="17321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274" y="2968163"/>
            <a:ext cx="3192750" cy="2395465"/>
            <a:chOff x="1095274" y="2968163"/>
            <a:chExt cx="3192750" cy="23954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274" y="2968163"/>
              <a:ext cx="3192750" cy="23954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42213" y="3980382"/>
            <a:ext cx="776990" cy="343488"/>
            <a:chOff x="4042213" y="3980382"/>
            <a:chExt cx="776990" cy="3434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2213" y="3980382"/>
              <a:ext cx="776990" cy="3434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0533" y="5328891"/>
            <a:ext cx="2260020" cy="41509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09733" y="5328891"/>
            <a:ext cx="2284668" cy="4150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0183" y="8696688"/>
            <a:ext cx="4101582" cy="4979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4860" y="7673374"/>
            <a:ext cx="6323515" cy="11927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27497" y="3039751"/>
            <a:ext cx="4297038" cy="2821441"/>
            <a:chOff x="7927497" y="3039751"/>
            <a:chExt cx="4297038" cy="28214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7497" y="3039751"/>
              <a:ext cx="4297038" cy="28214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41135" y="5993734"/>
            <a:ext cx="4337949" cy="2696965"/>
            <a:chOff x="7941135" y="5993734"/>
            <a:chExt cx="4337949" cy="269696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41135" y="5993734"/>
              <a:ext cx="4337949" cy="269696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95771" y="2612469"/>
            <a:ext cx="2724838" cy="5382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03291" y="5530678"/>
            <a:ext cx="3159201" cy="4863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49251" y="8321148"/>
            <a:ext cx="3180668" cy="49478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73858" y="1689020"/>
            <a:ext cx="7347311" cy="43934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4926" y="2105205"/>
            <a:ext cx="10578482" cy="90997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24801" y="9702858"/>
            <a:ext cx="2122340" cy="3896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31153" y="5666848"/>
            <a:ext cx="7153564" cy="35714"/>
            <a:chOff x="8931153" y="5666848"/>
            <a:chExt cx="7153564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8931153" y="5666848"/>
              <a:ext cx="7153564" cy="3571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26287" y="2071284"/>
            <a:ext cx="5439815" cy="90997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24382" y="3067906"/>
            <a:ext cx="5451262" cy="8308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39068" y="3927053"/>
            <a:ext cx="5870405" cy="61110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624382" y="5167230"/>
            <a:ext cx="4602005" cy="8308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024120" y="6087053"/>
            <a:ext cx="5998901" cy="61110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758571" y="4747058"/>
            <a:ext cx="683227" cy="107143"/>
            <a:chOff x="14758571" y="4747058"/>
            <a:chExt cx="683227" cy="1071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14758571" y="4747058"/>
              <a:ext cx="683227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12629" y="4703812"/>
            <a:ext cx="770847" cy="107143"/>
            <a:chOff x="15012629" y="4703812"/>
            <a:chExt cx="770847" cy="10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5012629" y="4703812"/>
              <a:ext cx="770847" cy="10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125962" y="6653425"/>
            <a:ext cx="2575001" cy="1264186"/>
            <a:chOff x="13125962" y="6653425"/>
            <a:chExt cx="2575001" cy="12641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125962" y="6653425"/>
              <a:ext cx="2575001" cy="12641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33270" y="7783236"/>
            <a:ext cx="2575001" cy="1290091"/>
            <a:chOff x="15333270" y="7783236"/>
            <a:chExt cx="2575001" cy="129009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333270" y="7783236"/>
              <a:ext cx="2575001" cy="129009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087868" y="7840885"/>
            <a:ext cx="840349" cy="45332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152347" y="9045226"/>
            <a:ext cx="840339" cy="453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7977" y="2763918"/>
            <a:ext cx="13962134" cy="3082553"/>
            <a:chOff x="2117977" y="2763918"/>
            <a:chExt cx="13962134" cy="3082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7977" y="2763918"/>
              <a:ext cx="13962134" cy="30825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422" y="876860"/>
            <a:ext cx="1119952" cy="10847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6077" y="2176553"/>
            <a:ext cx="10778253" cy="5866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6933" y="3320367"/>
            <a:ext cx="1543857" cy="1899138"/>
            <a:chOff x="2456933" y="3320367"/>
            <a:chExt cx="1543857" cy="18991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6933" y="3320367"/>
              <a:ext cx="1543857" cy="18991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09172" y="3320367"/>
            <a:ext cx="3841072" cy="1931637"/>
            <a:chOff x="4809172" y="3320367"/>
            <a:chExt cx="3841072" cy="19316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9172" y="3320367"/>
              <a:ext cx="3841072" cy="19316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8683" y="5243698"/>
            <a:ext cx="1746544" cy="4979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32182" y="4269936"/>
            <a:ext cx="776990" cy="343488"/>
            <a:chOff x="4032182" y="4269936"/>
            <a:chExt cx="776990" cy="3434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2182" y="4269936"/>
              <a:ext cx="776990" cy="3434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74436" y="5243698"/>
            <a:ext cx="2732220" cy="4979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86030" y="3287252"/>
            <a:ext cx="2619191" cy="1690635"/>
            <a:chOff x="9486030" y="3287252"/>
            <a:chExt cx="2619191" cy="16906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6030" y="3287252"/>
              <a:ext cx="2619191" cy="16906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05221" y="3960825"/>
            <a:ext cx="776990" cy="343488"/>
            <a:chOff x="12105221" y="3960825"/>
            <a:chExt cx="776990" cy="3434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5221" y="3960825"/>
              <a:ext cx="776990" cy="3434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0988" y="3224466"/>
            <a:ext cx="2868963" cy="1753421"/>
            <a:chOff x="12850988" y="3224466"/>
            <a:chExt cx="2868963" cy="17534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50988" y="3224466"/>
              <a:ext cx="2868963" cy="1753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36581" y="4093982"/>
            <a:ext cx="2089850" cy="841220"/>
            <a:chOff x="13636581" y="4093982"/>
            <a:chExt cx="2089850" cy="8412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6581" y="4093982"/>
              <a:ext cx="2089850" cy="8412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29886" y="4485917"/>
            <a:ext cx="1698091" cy="491970"/>
            <a:chOff x="11029886" y="4485917"/>
            <a:chExt cx="1698091" cy="4919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29886" y="4485917"/>
              <a:ext cx="1698091" cy="49197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51291" y="5127523"/>
            <a:ext cx="5635077" cy="4979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49118" y="2886910"/>
            <a:ext cx="1866933" cy="5382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45252" y="2808431"/>
            <a:ext cx="1976038" cy="5383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929984" y="4278269"/>
            <a:ext cx="2175392" cy="35714"/>
            <a:chOff x="7929984" y="4278269"/>
            <a:chExt cx="2175392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929984" y="4278269"/>
              <a:ext cx="2175392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0307" y="7622036"/>
            <a:ext cx="4212762" cy="1187057"/>
            <a:chOff x="1120307" y="7622036"/>
            <a:chExt cx="4212762" cy="11870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0307" y="7622036"/>
              <a:ext cx="4212762" cy="11870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0307" y="6268776"/>
            <a:ext cx="4212762" cy="1187057"/>
            <a:chOff x="1120307" y="6268776"/>
            <a:chExt cx="4212762" cy="11870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0307" y="6268776"/>
              <a:ext cx="4212762" cy="118705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78964" y="6634673"/>
            <a:ext cx="1876067" cy="5383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16284" y="6236224"/>
            <a:ext cx="1229963" cy="49795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46077" y="7575714"/>
            <a:ext cx="1151296" cy="48637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81135" y="7064059"/>
            <a:ext cx="2490325" cy="11811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602669" y="6030258"/>
            <a:ext cx="3527410" cy="1495173"/>
            <a:chOff x="8602669" y="6030258"/>
            <a:chExt cx="3527410" cy="149517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02669" y="6030258"/>
              <a:ext cx="3527410" cy="14951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02669" y="7688651"/>
            <a:ext cx="3527410" cy="1360801"/>
            <a:chOff x="8602669" y="7688651"/>
            <a:chExt cx="3527410" cy="136080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02669" y="7688651"/>
              <a:ext cx="3527410" cy="136080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728037" y="6424921"/>
            <a:ext cx="2627489" cy="107143"/>
            <a:chOff x="5728037" y="6424921"/>
            <a:chExt cx="2627489" cy="1071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5728037" y="6424921"/>
              <a:ext cx="2627489" cy="10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00503" y="8324222"/>
            <a:ext cx="2655019" cy="107143"/>
            <a:chOff x="5700503" y="8324222"/>
            <a:chExt cx="2655019" cy="1071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5700503" y="8324222"/>
              <a:ext cx="2655019" cy="10714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774436" y="2949802"/>
            <a:ext cx="2600268" cy="48637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465404" y="2952976"/>
            <a:ext cx="1299477" cy="48637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292402" y="7896783"/>
            <a:ext cx="2634296" cy="118792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358620" y="1130696"/>
            <a:ext cx="6053796" cy="63999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373858" y="1701715"/>
            <a:ext cx="4128311" cy="40126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327129" y="6030258"/>
            <a:ext cx="3752982" cy="1529904"/>
            <a:chOff x="12327129" y="6030258"/>
            <a:chExt cx="3752982" cy="152990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27129" y="6030258"/>
              <a:ext cx="3752982" cy="152990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057995" y="7677591"/>
            <a:ext cx="2044231" cy="1512455"/>
            <a:chOff x="15057995" y="7677591"/>
            <a:chExt cx="2044231" cy="151245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057995" y="7677591"/>
              <a:ext cx="2044231" cy="15124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035785" y="6653057"/>
            <a:ext cx="476756" cy="114286"/>
            <a:chOff x="14035785" y="6653057"/>
            <a:chExt cx="476756" cy="11428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14035785" y="6653057"/>
              <a:ext cx="476756" cy="1142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195850" y="7195238"/>
            <a:ext cx="1408301" cy="114286"/>
            <a:chOff x="13195850" y="7195238"/>
            <a:chExt cx="1408301" cy="11428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7320000">
              <a:off x="13195850" y="7195238"/>
              <a:ext cx="1408301" cy="114286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624801" y="9702858"/>
            <a:ext cx="2122340" cy="3896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00662" y="4229949"/>
            <a:ext cx="5190150" cy="3590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11072" y="4017974"/>
            <a:ext cx="5905044" cy="3851551"/>
            <a:chOff x="11511072" y="4017974"/>
            <a:chExt cx="5905044" cy="38515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1072" y="4017974"/>
              <a:ext cx="5905044" cy="3851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273" y="9435692"/>
            <a:ext cx="16095167" cy="96706"/>
            <a:chOff x="1095273" y="9435692"/>
            <a:chExt cx="16095167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95273" y="9435692"/>
              <a:ext cx="16095167" cy="967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422" y="876860"/>
            <a:ext cx="1110428" cy="10847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7192" y="1120211"/>
            <a:ext cx="3604643" cy="6582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7657" y="2516207"/>
            <a:ext cx="4788878" cy="1501767"/>
            <a:chOff x="1247657" y="2516207"/>
            <a:chExt cx="4788878" cy="15017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657" y="2516207"/>
              <a:ext cx="4788878" cy="15017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8899" y="3132845"/>
            <a:ext cx="4368835" cy="5738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28061" y="3733918"/>
            <a:ext cx="5131304" cy="114217"/>
            <a:chOff x="6228061" y="3733918"/>
            <a:chExt cx="5131304" cy="1142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228061" y="3733918"/>
              <a:ext cx="5131304" cy="1142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7658" y="1936621"/>
            <a:ext cx="15011482" cy="5766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24801" y="9702858"/>
            <a:ext cx="2122340" cy="389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14364" y="2516207"/>
            <a:ext cx="1844710" cy="1416864"/>
            <a:chOff x="11614364" y="2516207"/>
            <a:chExt cx="1844710" cy="14168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14364" y="2516207"/>
              <a:ext cx="1844710" cy="14168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1454" y="2516207"/>
            <a:ext cx="1547748" cy="1416864"/>
            <a:chOff x="13521454" y="2516207"/>
            <a:chExt cx="1547748" cy="14168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21454" y="2516207"/>
              <a:ext cx="1547748" cy="14168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5807" y="7869526"/>
            <a:ext cx="1348574" cy="1433941"/>
            <a:chOff x="2145807" y="7869526"/>
            <a:chExt cx="1348574" cy="14339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5807" y="7869526"/>
              <a:ext cx="1348574" cy="14339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45716" y="7869526"/>
            <a:ext cx="1360542" cy="1433941"/>
            <a:chOff x="3545716" y="7869526"/>
            <a:chExt cx="1360542" cy="14339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5716" y="7869526"/>
              <a:ext cx="1360542" cy="14339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8045" y="7870276"/>
            <a:ext cx="1269383" cy="1421927"/>
            <a:chOff x="4938045" y="7870276"/>
            <a:chExt cx="1269383" cy="14219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38045" y="7870276"/>
              <a:ext cx="1269383" cy="14219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87741" y="8054361"/>
            <a:ext cx="416054" cy="279840"/>
            <a:chOff x="3387741" y="8054361"/>
            <a:chExt cx="416054" cy="2798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87741" y="8054361"/>
              <a:ext cx="416054" cy="2798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27521" y="8054361"/>
            <a:ext cx="416054" cy="279840"/>
            <a:chOff x="4727521" y="8054361"/>
            <a:chExt cx="416054" cy="2798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27521" y="8054361"/>
              <a:ext cx="416054" cy="2798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64501" y="8169007"/>
            <a:ext cx="485855" cy="279840"/>
            <a:chOff x="5964501" y="8169007"/>
            <a:chExt cx="485855" cy="2798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60000">
              <a:off x="5964501" y="8169007"/>
              <a:ext cx="485855" cy="2798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51275" y="7869526"/>
            <a:ext cx="4101337" cy="1425330"/>
            <a:chOff x="6251275" y="7869526"/>
            <a:chExt cx="4101337" cy="14253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51275" y="7869526"/>
              <a:ext cx="4101337" cy="14253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9083" y="4063594"/>
            <a:ext cx="4016765" cy="3297535"/>
            <a:chOff x="1219083" y="4063594"/>
            <a:chExt cx="4016765" cy="32975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4432" y="4163531"/>
              <a:ext cx="3327662" cy="308621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219083" y="4063594"/>
              <a:ext cx="3824261" cy="3297535"/>
              <a:chOff x="1219083" y="4063594"/>
              <a:chExt cx="3824261" cy="329753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19083" y="4063594"/>
                <a:ext cx="3824261" cy="329753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5141531" y="4017974"/>
            <a:ext cx="6320889" cy="3776728"/>
            <a:chOff x="5141531" y="4017974"/>
            <a:chExt cx="6320889" cy="377672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230809" y="4017974"/>
              <a:ext cx="6130995" cy="3627106"/>
              <a:chOff x="5230809" y="4017974"/>
              <a:chExt cx="6130995" cy="362710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230809" y="4017974"/>
                <a:ext cx="6130995" cy="362710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141531" y="4031721"/>
              <a:ext cx="6320889" cy="3762982"/>
              <a:chOff x="5141531" y="4031721"/>
              <a:chExt cx="6320889" cy="376298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141531" y="4031721"/>
                <a:ext cx="6320889" cy="376298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5205070" y="2546334"/>
            <a:ext cx="2295291" cy="473790"/>
            <a:chOff x="15205070" y="2546334"/>
            <a:chExt cx="2295291" cy="4737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05070" y="2546334"/>
              <a:ext cx="2295291" cy="4737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205070" y="3086138"/>
            <a:ext cx="2295291" cy="871831"/>
            <a:chOff x="15205070" y="3086138"/>
            <a:chExt cx="2295291" cy="87183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05070" y="3086138"/>
              <a:ext cx="2295291" cy="87183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615418" y="7869526"/>
            <a:ext cx="3161747" cy="1314013"/>
            <a:chOff x="13615418" y="7869526"/>
            <a:chExt cx="3161747" cy="131401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15418" y="7869526"/>
              <a:ext cx="3161747" cy="131401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544624" y="7890020"/>
            <a:ext cx="2972297" cy="1328270"/>
            <a:chOff x="10544624" y="7890020"/>
            <a:chExt cx="2972297" cy="132827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544624" y="7890020"/>
              <a:ext cx="2972297" cy="132827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379823" y="8222076"/>
            <a:ext cx="493720" cy="332078"/>
            <a:chOff x="13379823" y="8222076"/>
            <a:chExt cx="493720" cy="33207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379823" y="8222076"/>
              <a:ext cx="493720" cy="33207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10056" y="7822881"/>
            <a:ext cx="698140" cy="888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273" y="753316"/>
            <a:ext cx="16095167" cy="96706"/>
            <a:chOff x="1095273" y="753316"/>
            <a:chExt cx="16095167" cy="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3" y="753316"/>
              <a:ext cx="16095167" cy="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273" y="9735238"/>
            <a:ext cx="16095167" cy="96706"/>
            <a:chOff x="1095273" y="9735238"/>
            <a:chExt cx="16095167" cy="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95273" y="9735238"/>
              <a:ext cx="16095167" cy="967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801" y="9702858"/>
            <a:ext cx="2122340" cy="3896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422" y="875412"/>
            <a:ext cx="1110428" cy="10862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7192" y="1120211"/>
            <a:ext cx="3023272" cy="6582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82099" y="2127501"/>
            <a:ext cx="896092" cy="401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7988" y="5057187"/>
            <a:ext cx="1778786" cy="1812843"/>
            <a:chOff x="1987988" y="5057187"/>
            <a:chExt cx="1778786" cy="18128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987988" y="5057187"/>
              <a:ext cx="1778786" cy="1812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9026" y="5149968"/>
            <a:ext cx="1596710" cy="1627280"/>
            <a:chOff x="2079026" y="5149968"/>
            <a:chExt cx="1596710" cy="1627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079026" y="5149968"/>
              <a:ext cx="1596710" cy="162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7988" y="6968016"/>
            <a:ext cx="1778786" cy="1812843"/>
            <a:chOff x="1987988" y="6968016"/>
            <a:chExt cx="1778786" cy="18128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987988" y="6968016"/>
              <a:ext cx="1778786" cy="1812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9026" y="7060797"/>
            <a:ext cx="1596710" cy="1627280"/>
            <a:chOff x="2079026" y="7060797"/>
            <a:chExt cx="1596710" cy="16272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079026" y="7060797"/>
              <a:ext cx="1596710" cy="1627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1498" y="2437335"/>
            <a:ext cx="2291765" cy="2291765"/>
            <a:chOff x="1731498" y="2437335"/>
            <a:chExt cx="2291765" cy="22917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731498" y="2437335"/>
              <a:ext cx="2291765" cy="2291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23360" y="2529198"/>
            <a:ext cx="2108040" cy="2108040"/>
            <a:chOff x="1823360" y="2529198"/>
            <a:chExt cx="2108040" cy="21080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823360" y="2529198"/>
              <a:ext cx="2108040" cy="21080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9768" y="5666469"/>
            <a:ext cx="1601664" cy="6880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15308" y="7450003"/>
            <a:ext cx="1709445" cy="93173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61969" y="3025768"/>
            <a:ext cx="1930864" cy="11753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84565" y="4803790"/>
            <a:ext cx="771516" cy="204592"/>
            <a:chOff x="2484565" y="4803790"/>
            <a:chExt cx="771516" cy="2045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484565" y="4803790"/>
              <a:ext cx="771516" cy="2045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23627" y="6880866"/>
            <a:ext cx="512439" cy="204592"/>
            <a:chOff x="2623627" y="6880866"/>
            <a:chExt cx="512439" cy="2045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623627" y="6880866"/>
              <a:ext cx="512439" cy="204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23263" y="3074024"/>
            <a:ext cx="4627386" cy="4627386"/>
            <a:chOff x="4023263" y="3074024"/>
            <a:chExt cx="4627386" cy="46273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263" y="3074024"/>
              <a:ext cx="4627386" cy="46273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74146" y="3224907"/>
            <a:ext cx="4325620" cy="4325620"/>
            <a:chOff x="4174146" y="3224907"/>
            <a:chExt cx="4325620" cy="43256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4146" y="3224907"/>
              <a:ext cx="4325620" cy="43256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80673" y="3714000"/>
            <a:ext cx="3312566" cy="3347435"/>
            <a:chOff x="4680673" y="3714000"/>
            <a:chExt cx="3312566" cy="33474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80673" y="3714000"/>
              <a:ext cx="3312566" cy="334743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22211" y="4022334"/>
            <a:ext cx="2520908" cy="79482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38748" y="4750763"/>
            <a:ext cx="1394339" cy="4999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61958" y="5335524"/>
            <a:ext cx="2992073" cy="13222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839749" y="4433928"/>
            <a:ext cx="2553576" cy="2553576"/>
            <a:chOff x="7839749" y="4433928"/>
            <a:chExt cx="2553576" cy="25535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39749" y="4433928"/>
              <a:ext cx="2553576" cy="25535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43406" y="5077154"/>
            <a:ext cx="1394339" cy="49998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45020" y="5510993"/>
            <a:ext cx="1950664" cy="93173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304445" y="1463192"/>
            <a:ext cx="3623671" cy="623981"/>
            <a:chOff x="12304445" y="1463192"/>
            <a:chExt cx="3623671" cy="62398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04445" y="1463192"/>
              <a:ext cx="3623671" cy="62398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626196" y="1518508"/>
            <a:ext cx="2791949" cy="55553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277782" y="2247655"/>
            <a:ext cx="1842559" cy="35110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277779" y="2610205"/>
            <a:ext cx="3662997" cy="60665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304461" y="3124956"/>
            <a:ext cx="3623671" cy="623981"/>
            <a:chOff x="12304461" y="3124956"/>
            <a:chExt cx="3623671" cy="62398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04461" y="3124956"/>
              <a:ext cx="3623671" cy="62398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626255" y="3180273"/>
            <a:ext cx="2873044" cy="55553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277779" y="3909416"/>
            <a:ext cx="3801359" cy="110663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304445" y="5317936"/>
            <a:ext cx="3623671" cy="623981"/>
            <a:chOff x="12304445" y="5317936"/>
            <a:chExt cx="3623671" cy="62398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04445" y="5317936"/>
              <a:ext cx="3623671" cy="62398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626208" y="5373253"/>
            <a:ext cx="2101234" cy="55553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277779" y="6365979"/>
            <a:ext cx="3612302" cy="135107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277779" y="8041163"/>
            <a:ext cx="3562654" cy="13510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FC6105D-4176-03C3-DE6E-2BA45B75DC15}"/>
              </a:ext>
            </a:extLst>
          </p:cNvPr>
          <p:cNvCxnSpPr>
            <a:cxnSpLocks/>
          </p:cNvCxnSpPr>
          <p:nvPr/>
        </p:nvCxnSpPr>
        <p:spPr>
          <a:xfrm>
            <a:off x="6395720" y="5176738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9F94FA-1FAF-D961-6877-36346DB95524}"/>
              </a:ext>
            </a:extLst>
          </p:cNvPr>
          <p:cNvSpPr txBox="1"/>
          <p:nvPr/>
        </p:nvSpPr>
        <p:spPr>
          <a:xfrm>
            <a:off x="5793564" y="3543300"/>
            <a:ext cx="6700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latin typeface="맑은고딕"/>
                <a:ea typeface="나눔고딕 ExtraBold" panose="020D0904000000000000" pitchFamily="50" charset="-127"/>
              </a:rPr>
              <a:t>테스트 결과물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0494D-040A-EA95-3F01-13DB0BA40D40}"/>
              </a:ext>
            </a:extLst>
          </p:cNvPr>
          <p:cNvSpPr txBox="1"/>
          <p:nvPr/>
        </p:nvSpPr>
        <p:spPr>
          <a:xfrm>
            <a:off x="7567286" y="5599721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고딕"/>
                <a:ea typeface="나눔고딕 ExtraBold" panose="020D0904000000000000" pitchFamily="50" charset="-127"/>
              </a:rPr>
              <a:t>Made in </a:t>
            </a:r>
            <a:r>
              <a:rPr lang="ko-KR" altLang="en-US" sz="2000" b="1" dirty="0">
                <a:solidFill>
                  <a:schemeClr val="bg1"/>
                </a:solidFill>
                <a:latin typeface="맑은고딕"/>
                <a:ea typeface="나눔고딕 ExtraBold" panose="020D0904000000000000" pitchFamily="50" charset="-127"/>
              </a:rPr>
              <a:t>박 성아</a:t>
            </a:r>
            <a:r>
              <a:rPr lang="en-US" altLang="ko-KR" sz="2000" b="1" dirty="0">
                <a:solidFill>
                  <a:schemeClr val="bg1"/>
                </a:solidFill>
                <a:latin typeface="맑은고딕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고딕"/>
                <a:ea typeface="나눔고딕 ExtraBold" panose="020D0904000000000000" pitchFamily="50" charset="-127"/>
              </a:rPr>
              <a:t>박 소연</a:t>
            </a:r>
          </a:p>
        </p:txBody>
      </p:sp>
    </p:spTree>
    <p:extLst>
      <p:ext uri="{BB962C8B-B14F-4D97-AF65-F5344CB8AC3E}">
        <p14:creationId xmlns:p14="http://schemas.microsoft.com/office/powerpoint/2010/main" val="4485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190</Words>
  <Application>Microsoft Office PowerPoint</Application>
  <PresentationFormat>사용자 지정</PresentationFormat>
  <Paragraphs>74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맑은고딕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sung a</cp:lastModifiedBy>
  <cp:revision>3</cp:revision>
  <dcterms:created xsi:type="dcterms:W3CDTF">2022-11-29T21:28:32Z</dcterms:created>
  <dcterms:modified xsi:type="dcterms:W3CDTF">2022-11-29T15:15:45Z</dcterms:modified>
</cp:coreProperties>
</file>